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2"/>
  </p:notesMasterIdLst>
  <p:sldIdLst>
    <p:sldId id="256" r:id="rId2"/>
    <p:sldId id="257" r:id="rId3"/>
    <p:sldId id="268" r:id="rId4"/>
    <p:sldId id="261" r:id="rId5"/>
    <p:sldId id="262" r:id="rId6"/>
    <p:sldId id="258" r:id="rId7"/>
    <p:sldId id="259" r:id="rId8"/>
    <p:sldId id="263" r:id="rId9"/>
    <p:sldId id="267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91" autoAdjust="0"/>
    <p:restoredTop sz="94675" autoAdjust="0"/>
  </p:normalViewPr>
  <p:slideViewPr>
    <p:cSldViewPr>
      <p:cViewPr varScale="1">
        <p:scale>
          <a:sx n="66" d="100"/>
          <a:sy n="66" d="100"/>
        </p:scale>
        <p:origin x="-1280" y="-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FA5A9E7-4B18-40CA-9EBE-C26137F634D2}" type="datetimeFigureOut">
              <a:rPr lang="en-US" smtClean="0"/>
              <a:t>10/22/2014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5E6C7AE-B23B-4B8C-BAC2-2207C36208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Job Posting	</a:t>
            </a:r>
          </a:p>
          <a:p>
            <a:r>
              <a:rPr lang="en-US" dirty="0" smtClean="0"/>
              <a:t>*job orders</a:t>
            </a:r>
          </a:p>
          <a:p>
            <a:r>
              <a:rPr lang="en-US" dirty="0" smtClean="0"/>
              <a:t>*enter employer information</a:t>
            </a:r>
          </a:p>
          <a:p>
            <a:r>
              <a:rPr lang="en-US" dirty="0" smtClean="0"/>
              <a:t>*develop job description</a:t>
            </a:r>
          </a:p>
          <a:p>
            <a:r>
              <a:rPr lang="en-US" dirty="0" smtClean="0"/>
              <a:t>*marketing</a:t>
            </a:r>
          </a:p>
          <a:p>
            <a:r>
              <a:rPr lang="en-US" dirty="0" smtClean="0"/>
              <a:t>Pre-Screening</a:t>
            </a:r>
          </a:p>
          <a:p>
            <a:r>
              <a:rPr lang="en-US" dirty="0" smtClean="0"/>
              <a:t>*talent</a:t>
            </a:r>
            <a:r>
              <a:rPr lang="en-US" baseline="0" dirty="0" smtClean="0"/>
              <a:t> ID (database / review submitted resumes)</a:t>
            </a:r>
          </a:p>
          <a:p>
            <a:r>
              <a:rPr lang="en-US" baseline="0" dirty="0" smtClean="0"/>
              <a:t>*testing (depending on employers’ need / prove it)</a:t>
            </a:r>
          </a:p>
          <a:p>
            <a:r>
              <a:rPr lang="en-US" baseline="0" dirty="0" smtClean="0"/>
              <a:t>*referral to business</a:t>
            </a:r>
          </a:p>
          <a:p>
            <a:r>
              <a:rPr lang="en-US" baseline="0" dirty="0" smtClean="0"/>
              <a:t>*counseling</a:t>
            </a:r>
          </a:p>
          <a:p>
            <a:r>
              <a:rPr lang="en-US" baseline="0" dirty="0" smtClean="0"/>
              <a:t>Onsite Prep</a:t>
            </a:r>
          </a:p>
          <a:p>
            <a:r>
              <a:rPr lang="en-US" baseline="0" dirty="0" smtClean="0"/>
              <a:t>*facility (rooms, computer lab)</a:t>
            </a:r>
          </a:p>
          <a:p>
            <a:r>
              <a:rPr lang="en-US" baseline="0" dirty="0" smtClean="0"/>
              <a:t>*interview conditions</a:t>
            </a:r>
          </a:p>
          <a:p>
            <a:r>
              <a:rPr lang="en-US" baseline="0" dirty="0" smtClean="0"/>
              <a:t>*partner condition</a:t>
            </a:r>
          </a:p>
          <a:p>
            <a:r>
              <a:rPr lang="en-US" baseline="0" dirty="0" smtClean="0"/>
              <a:t>*coordination of mobile unit</a:t>
            </a:r>
          </a:p>
          <a:p>
            <a:r>
              <a:rPr lang="en-US" baseline="0" dirty="0" smtClean="0"/>
              <a:t>Follow-up</a:t>
            </a:r>
          </a:p>
          <a:p>
            <a:r>
              <a:rPr lang="en-US" baseline="0" dirty="0" smtClean="0"/>
              <a:t>*send out surveys</a:t>
            </a:r>
          </a:p>
          <a:p>
            <a:r>
              <a:rPr lang="en-US" baseline="0" dirty="0" smtClean="0"/>
              <a:t>*continue to build relationships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6C7AE-B23B-4B8C-BAC2-2207C362081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136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employer has more than 1 shift, will provide</a:t>
            </a:r>
            <a:r>
              <a:rPr lang="en-US" baseline="0" dirty="0" smtClean="0"/>
              <a:t> services during each shift if possible.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6C7AE-B23B-4B8C-BAC2-2207C362081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373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Enter employer data information</a:t>
            </a:r>
            <a:r>
              <a:rPr lang="en-US" baseline="0" dirty="0" smtClean="0"/>
              <a:t> into VOS, Executive Pulse, casenote business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6C7AE-B23B-4B8C-BAC2-2207C362081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307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Partner resources</a:t>
            </a:r>
          </a:p>
          <a:p>
            <a:r>
              <a:rPr lang="en-US" dirty="0" smtClean="0"/>
              <a:t>*SBDC</a:t>
            </a:r>
          </a:p>
          <a:p>
            <a:r>
              <a:rPr lang="en-US" dirty="0" smtClean="0"/>
              <a:t>*SBA</a:t>
            </a:r>
          </a:p>
          <a:p>
            <a:r>
              <a:rPr lang="en-US" dirty="0" smtClean="0"/>
              <a:t>*Economic Development</a:t>
            </a:r>
          </a:p>
          <a:p>
            <a:r>
              <a:rPr lang="en-US" dirty="0" smtClean="0"/>
              <a:t>Must</a:t>
            </a:r>
            <a:r>
              <a:rPr lang="en-US" baseline="0" dirty="0" smtClean="0"/>
              <a:t> be knowledgeable of all in order to give the right agency / right referral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6C7AE-B23B-4B8C-BAC2-2207C362081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06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6C7AE-B23B-4B8C-BAC2-2207C362081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996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0776-A03A-4E80-8379-DF6ED328BB68}" type="datetimeFigureOut">
              <a:rPr lang="en-US" smtClean="0"/>
              <a:t>10/22/2014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1580-8FF7-477F-A743-84D82FE7BF9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0776-A03A-4E80-8379-DF6ED328BB68}" type="datetimeFigureOut">
              <a:rPr lang="en-US" smtClean="0"/>
              <a:t>10/22/2014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1580-8FF7-477F-A743-84D82FE7BF9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0776-A03A-4E80-8379-DF6ED328BB68}" type="datetimeFigureOut">
              <a:rPr lang="en-US" smtClean="0"/>
              <a:t>10/22/2014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1580-8FF7-477F-A743-84D82FE7BF9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0776-A03A-4E80-8379-DF6ED328BB68}" type="datetimeFigureOut">
              <a:rPr lang="en-US" smtClean="0"/>
              <a:t>10/22/2014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1580-8FF7-477F-A743-84D82FE7BF9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0776-A03A-4E80-8379-DF6ED328BB68}" type="datetimeFigureOut">
              <a:rPr lang="en-US" smtClean="0"/>
              <a:t>10/22/2014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1580-8FF7-477F-A743-84D82FE7BF9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0776-A03A-4E80-8379-DF6ED328BB68}" type="datetimeFigureOut">
              <a:rPr lang="en-US" smtClean="0"/>
              <a:t>10/22/2014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1580-8FF7-477F-A743-84D82FE7BF9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0776-A03A-4E80-8379-DF6ED328BB68}" type="datetimeFigureOut">
              <a:rPr lang="en-US" smtClean="0"/>
              <a:t>10/22/2014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1580-8FF7-477F-A743-84D82FE7BF9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0776-A03A-4E80-8379-DF6ED328BB68}" type="datetimeFigureOut">
              <a:rPr lang="en-US" smtClean="0"/>
              <a:t>10/22/2014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1580-8FF7-477F-A743-84D82FE7BF9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0776-A03A-4E80-8379-DF6ED328BB68}" type="datetimeFigureOut">
              <a:rPr lang="en-US" smtClean="0"/>
              <a:t>10/22/2014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1580-8FF7-477F-A743-84D82FE7BF9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0776-A03A-4E80-8379-DF6ED328BB68}" type="datetimeFigureOut">
              <a:rPr lang="en-US" smtClean="0"/>
              <a:t>10/22/2014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1580-8FF7-477F-A743-84D82FE7BF9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0776-A03A-4E80-8379-DF6ED328BB68}" type="datetimeFigureOut">
              <a:rPr lang="en-US" smtClean="0"/>
              <a:t>10/22/2014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7521580-8FF7-477F-A743-84D82FE7BF9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030776-A03A-4E80-8379-DF6ED328BB68}" type="datetimeFigureOut">
              <a:rPr lang="en-US" smtClean="0"/>
              <a:t>10/22/2014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521580-8FF7-477F-A743-84D82FE7BF97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BUSINESS SOLUTIONS TEAM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JOB ASSIGNMENTS &amp; SUMMARY OF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09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Determine candidate eligibility &amp; suitability</a:t>
            </a:r>
          </a:p>
          <a:p>
            <a:pPr lvl="1"/>
            <a:r>
              <a:rPr lang="en-US" dirty="0" smtClean="0"/>
              <a:t>Career counseling</a:t>
            </a:r>
          </a:p>
          <a:p>
            <a:r>
              <a:rPr lang="en-US" dirty="0" smtClean="0"/>
              <a:t>Collect eligibility documents</a:t>
            </a:r>
          </a:p>
          <a:p>
            <a:r>
              <a:rPr lang="en-US" dirty="0" smtClean="0"/>
              <a:t>Enter candidate info into VOS</a:t>
            </a:r>
          </a:p>
          <a:p>
            <a:r>
              <a:rPr lang="en-US" dirty="0" smtClean="0"/>
              <a:t>Case management</a:t>
            </a:r>
          </a:p>
          <a:p>
            <a:pPr lvl="1"/>
            <a:r>
              <a:rPr lang="en-US" dirty="0" smtClean="0"/>
              <a:t>Monitor candidate progress</a:t>
            </a:r>
          </a:p>
          <a:p>
            <a:r>
              <a:rPr lang="en-US" dirty="0" smtClean="0"/>
              <a:t>Follow-up (1 yr. / 4 quarters)</a:t>
            </a:r>
          </a:p>
          <a:p>
            <a:r>
              <a:rPr lang="en-US" dirty="0" smtClean="0"/>
              <a:t>If contract or candidate fail to complete, continue to work with them to get new job referrals</a:t>
            </a:r>
          </a:p>
          <a:p>
            <a:r>
              <a:rPr lang="en-US" dirty="0" smtClean="0"/>
              <a:t>Close out activity VOS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06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RECRUITMENT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Job Postings</a:t>
            </a:r>
          </a:p>
          <a:p>
            <a:pPr lvl="1"/>
            <a:r>
              <a:rPr lang="en-US" dirty="0" smtClean="0"/>
              <a:t>Job orders</a:t>
            </a:r>
          </a:p>
          <a:p>
            <a:pPr lvl="1"/>
            <a:r>
              <a:rPr lang="en-US" dirty="0" smtClean="0"/>
              <a:t>Enter employer information</a:t>
            </a:r>
          </a:p>
          <a:p>
            <a:pPr lvl="1"/>
            <a:r>
              <a:rPr lang="en-US" dirty="0" smtClean="0"/>
              <a:t>Develop job description</a:t>
            </a:r>
          </a:p>
          <a:p>
            <a:pPr lvl="1"/>
            <a:r>
              <a:rPr lang="en-US" dirty="0" smtClean="0"/>
              <a:t>marketing</a:t>
            </a:r>
          </a:p>
          <a:p>
            <a:r>
              <a:rPr lang="en-US" dirty="0" smtClean="0"/>
              <a:t>Pre-Screening</a:t>
            </a:r>
          </a:p>
          <a:p>
            <a:pPr lvl="1"/>
            <a:r>
              <a:rPr lang="en-US" dirty="0"/>
              <a:t>Talent ID (database / review submitted resumes)</a:t>
            </a:r>
          </a:p>
          <a:p>
            <a:pPr lvl="1"/>
            <a:r>
              <a:rPr lang="en-US" dirty="0"/>
              <a:t>Testing (depending on employers’ need / prove it)</a:t>
            </a:r>
          </a:p>
          <a:p>
            <a:pPr lvl="1"/>
            <a:r>
              <a:rPr lang="en-US" dirty="0"/>
              <a:t>Referral to business</a:t>
            </a:r>
          </a:p>
          <a:p>
            <a:pPr lvl="1"/>
            <a:r>
              <a:rPr lang="en-US" dirty="0"/>
              <a:t>Counseling</a:t>
            </a:r>
          </a:p>
          <a:p>
            <a:pPr marL="393192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9882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RECRUITMENT SERVICES </a:t>
            </a:r>
            <a:r>
              <a:rPr lang="en-US" sz="2000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Onsite</a:t>
            </a:r>
          </a:p>
          <a:p>
            <a:pPr lvl="1"/>
            <a:r>
              <a:rPr lang="en-US" dirty="0"/>
              <a:t>Facility (rooms, computer lab)</a:t>
            </a:r>
          </a:p>
          <a:p>
            <a:pPr lvl="1"/>
            <a:r>
              <a:rPr lang="en-US" dirty="0"/>
              <a:t>Interview coordination</a:t>
            </a:r>
          </a:p>
          <a:p>
            <a:pPr lvl="1"/>
            <a:r>
              <a:rPr lang="en-US" dirty="0"/>
              <a:t>Partner coordination</a:t>
            </a:r>
          </a:p>
          <a:p>
            <a:pPr lvl="1"/>
            <a:r>
              <a:rPr lang="en-US" dirty="0"/>
              <a:t>Mobil Unit</a:t>
            </a:r>
          </a:p>
          <a:p>
            <a:r>
              <a:rPr lang="en-US" dirty="0" smtClean="0"/>
              <a:t>Follow-up</a:t>
            </a:r>
          </a:p>
          <a:p>
            <a:pPr lvl="1"/>
            <a:r>
              <a:rPr lang="en-US" dirty="0"/>
              <a:t>Send out surveys</a:t>
            </a:r>
          </a:p>
          <a:p>
            <a:pPr lvl="1"/>
            <a:r>
              <a:rPr lang="en-US" dirty="0"/>
              <a:t>Continue to build relationships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85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RAPID RESPONSE</a:t>
            </a:r>
            <a:br>
              <a:rPr lang="en-US" dirty="0" smtClean="0"/>
            </a:br>
            <a:r>
              <a:rPr lang="en-US" dirty="0" smtClean="0"/>
              <a:t>(OUTPLACEMENT SERVICES)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Meet with business within 48 hours of WARN notice</a:t>
            </a:r>
          </a:p>
          <a:p>
            <a:r>
              <a:rPr lang="en-US" dirty="0" smtClean="0"/>
              <a:t>Coordinate response with partners</a:t>
            </a:r>
          </a:p>
          <a:p>
            <a:pPr lvl="1"/>
            <a:r>
              <a:rPr lang="en-US" sz="2200" dirty="0" smtClean="0"/>
              <a:t>Unemployment Insurance Rep, Social Services, Social Security, etc. </a:t>
            </a:r>
          </a:p>
          <a:p>
            <a:pPr lvl="1"/>
            <a:r>
              <a:rPr lang="en-US" sz="2200" dirty="0" smtClean="0"/>
              <a:t>Employers hiring in same field</a:t>
            </a:r>
          </a:p>
          <a:p>
            <a:r>
              <a:rPr lang="en-US" dirty="0" smtClean="0"/>
              <a:t>Conduct orientation (English &amp; Spanish)</a:t>
            </a:r>
          </a:p>
          <a:p>
            <a:r>
              <a:rPr lang="en-US" dirty="0" smtClean="0"/>
              <a:t>Prepare &amp; provide resource packets</a:t>
            </a:r>
          </a:p>
          <a:p>
            <a:r>
              <a:rPr lang="en-US" dirty="0" smtClean="0"/>
              <a:t>Conduct workshops (at employer request)</a:t>
            </a:r>
          </a:p>
          <a:p>
            <a:pPr lvl="1"/>
            <a:r>
              <a:rPr lang="en-US" dirty="0" smtClean="0"/>
              <a:t>Resume &amp; interviewing </a:t>
            </a:r>
          </a:p>
          <a:p>
            <a:r>
              <a:rPr lang="en-US" dirty="0" smtClean="0"/>
              <a:t>Track statistics / report to state (quarterly)</a:t>
            </a:r>
          </a:p>
          <a:p>
            <a:r>
              <a:rPr lang="en-US" dirty="0" smtClean="0"/>
              <a:t>Order packet material and track usage </a:t>
            </a:r>
          </a:p>
          <a:p>
            <a:r>
              <a:rPr lang="en-US" dirty="0" smtClean="0"/>
              <a:t>Coordinate use of mobile unit</a:t>
            </a:r>
          </a:p>
          <a:p>
            <a:pPr algn="ctr"/>
            <a:r>
              <a:rPr lang="en-US" b="1" dirty="0" smtClean="0"/>
              <a:t>Per the DOL, Rapid Response is a 24/7 program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1284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Layoff Aversion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Use of consultants to save jobs and prevent closures by:</a:t>
            </a:r>
            <a:endParaRPr lang="en-US" sz="2400" dirty="0"/>
          </a:p>
          <a:p>
            <a:r>
              <a:rPr lang="en-US" sz="2400" dirty="0" smtClean="0"/>
              <a:t>Identify “at risk” businesses</a:t>
            </a:r>
          </a:p>
          <a:p>
            <a:r>
              <a:rPr lang="en-US" sz="2400" dirty="0" smtClean="0"/>
              <a:t>Assess / analyze business needs</a:t>
            </a:r>
          </a:p>
          <a:p>
            <a:r>
              <a:rPr lang="en-US" sz="2400" dirty="0" smtClean="0"/>
              <a:t>Coordinate resources with partners</a:t>
            </a:r>
          </a:p>
          <a:p>
            <a:r>
              <a:rPr lang="en-US" sz="2400" dirty="0" smtClean="0"/>
              <a:t>Ensure delivery of services</a:t>
            </a:r>
          </a:p>
          <a:p>
            <a:r>
              <a:rPr lang="en-US" sz="2400" dirty="0" smtClean="0"/>
              <a:t>Follow-up for 12 months</a:t>
            </a:r>
          </a:p>
          <a:p>
            <a:r>
              <a:rPr lang="en-US" sz="2400" dirty="0" smtClean="0"/>
              <a:t>Provide outplacement services if necessary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28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HIRING &amp; TRAINING INCENTIVES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OJT (On-the-job-training)</a:t>
            </a:r>
          </a:p>
          <a:p>
            <a:pPr lvl="1"/>
            <a:r>
              <a:rPr lang="en-US" dirty="0" smtClean="0"/>
              <a:t>Initiate employer contact</a:t>
            </a:r>
          </a:p>
          <a:p>
            <a:pPr lvl="1"/>
            <a:r>
              <a:rPr lang="en-US" dirty="0" smtClean="0"/>
              <a:t>Site visit / pre-award review</a:t>
            </a:r>
          </a:p>
          <a:p>
            <a:pPr lvl="1"/>
            <a:r>
              <a:rPr lang="en-US" dirty="0" smtClean="0"/>
              <a:t>Develop training plan / job description</a:t>
            </a:r>
          </a:p>
          <a:p>
            <a:pPr lvl="1"/>
            <a:r>
              <a:rPr lang="en-US" dirty="0" smtClean="0"/>
              <a:t>Develop contract</a:t>
            </a:r>
          </a:p>
          <a:p>
            <a:pPr lvl="1"/>
            <a:r>
              <a:rPr lang="en-US" dirty="0" smtClean="0"/>
              <a:t>Monitor contract for compliance</a:t>
            </a:r>
          </a:p>
          <a:p>
            <a:pPr lvl="1"/>
            <a:r>
              <a:rPr lang="en-US" dirty="0" smtClean="0"/>
              <a:t>Invoice &amp; insure proper payment</a:t>
            </a:r>
          </a:p>
          <a:p>
            <a:pPr lvl="1"/>
            <a:r>
              <a:rPr lang="en-US" dirty="0" smtClean="0"/>
              <a:t>Create cost savings estimate according to business services provided </a:t>
            </a:r>
          </a:p>
        </p:txBody>
      </p:sp>
    </p:spTree>
    <p:extLst>
      <p:ext uri="{BB962C8B-B14F-4D97-AF65-F5344CB8AC3E}">
        <p14:creationId xmlns:p14="http://schemas.microsoft.com/office/powerpoint/2010/main" val="222973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HIRING &amp; TRAINING INCENTIVES </a:t>
            </a:r>
            <a:br>
              <a:rPr lang="en-US" dirty="0" smtClean="0"/>
            </a:br>
            <a:r>
              <a:rPr lang="en-US" sz="3100" dirty="0" smtClean="0"/>
              <a:t>CONTINUED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ETP (Employment Training Panel)</a:t>
            </a:r>
          </a:p>
          <a:p>
            <a:pPr lvl="1"/>
            <a:r>
              <a:rPr lang="en-US" dirty="0" smtClean="0"/>
              <a:t>Write ETP grant (every 2 yrs.)</a:t>
            </a:r>
          </a:p>
          <a:p>
            <a:pPr lvl="1"/>
            <a:r>
              <a:rPr lang="en-US" dirty="0" smtClean="0"/>
              <a:t>Market program with UCR</a:t>
            </a:r>
          </a:p>
          <a:p>
            <a:pPr lvl="1"/>
            <a:r>
              <a:rPr lang="en-US" dirty="0" smtClean="0"/>
              <a:t>Site visit to business</a:t>
            </a:r>
          </a:p>
          <a:p>
            <a:pPr lvl="1"/>
            <a:r>
              <a:rPr lang="en-US" dirty="0" smtClean="0"/>
              <a:t>Determine eligibility</a:t>
            </a:r>
          </a:p>
          <a:p>
            <a:pPr lvl="1"/>
            <a:r>
              <a:rPr lang="en-US" dirty="0" smtClean="0"/>
              <a:t>Write curriculum / customized for each business</a:t>
            </a:r>
          </a:p>
          <a:p>
            <a:pPr lvl="1"/>
            <a:r>
              <a:rPr lang="en-US" dirty="0" smtClean="0"/>
              <a:t>Enrollment</a:t>
            </a:r>
          </a:p>
          <a:p>
            <a:pPr lvl="1"/>
            <a:r>
              <a:rPr lang="en-US" dirty="0" smtClean="0"/>
              <a:t>Monitor attendance</a:t>
            </a:r>
          </a:p>
          <a:p>
            <a:pPr lvl="1"/>
            <a:r>
              <a:rPr lang="en-US" dirty="0" smtClean="0"/>
              <a:t>Coordinate graduation / certificates</a:t>
            </a:r>
          </a:p>
          <a:p>
            <a:pPr lvl="1"/>
            <a:r>
              <a:rPr lang="en-US" dirty="0" smtClean="0"/>
              <a:t>Invoice</a:t>
            </a:r>
          </a:p>
          <a:p>
            <a:pPr lvl="1"/>
            <a:r>
              <a:rPr lang="en-US" dirty="0" smtClean="0"/>
              <a:t>Monitored by the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70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REFERRAL &amp;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LMI (labor market information)</a:t>
            </a:r>
          </a:p>
          <a:p>
            <a:r>
              <a:rPr lang="en-US" dirty="0" smtClean="0"/>
              <a:t>Partner - resources &amp; referrals</a:t>
            </a:r>
          </a:p>
          <a:p>
            <a:r>
              <a:rPr lang="en-US" dirty="0" smtClean="0"/>
              <a:t>HR referrals &amp; resources</a:t>
            </a:r>
          </a:p>
          <a:p>
            <a:r>
              <a:rPr lang="en-US" dirty="0" smtClean="0"/>
              <a:t>Labor Law resources</a:t>
            </a:r>
          </a:p>
          <a:p>
            <a:r>
              <a:rPr lang="en-US" dirty="0" smtClean="0"/>
              <a:t>City referrals &amp; resources</a:t>
            </a:r>
          </a:p>
          <a:p>
            <a:r>
              <a:rPr lang="en-US" dirty="0" smtClean="0"/>
              <a:t>Utilities</a:t>
            </a:r>
          </a:p>
          <a:p>
            <a:r>
              <a:rPr lang="en-US" dirty="0" smtClean="0"/>
              <a:t>Facilities</a:t>
            </a:r>
          </a:p>
          <a:p>
            <a:r>
              <a:rPr lang="en-US" dirty="0" smtClean="0"/>
              <a:t>Education</a:t>
            </a:r>
          </a:p>
          <a:p>
            <a:r>
              <a:rPr lang="en-US" dirty="0" smtClean="0"/>
              <a:t>Business associates</a:t>
            </a:r>
          </a:p>
          <a:p>
            <a:r>
              <a:rPr lang="en-US" dirty="0" smtClean="0"/>
              <a:t>Committees &amp; Boards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49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FAIRS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Coordinate</a:t>
            </a:r>
          </a:p>
          <a:p>
            <a:pPr lvl="1"/>
            <a:r>
              <a:rPr lang="en-US" dirty="0" smtClean="0"/>
              <a:t>Sponsors</a:t>
            </a:r>
          </a:p>
          <a:p>
            <a:pPr lvl="1"/>
            <a:r>
              <a:rPr lang="en-US" dirty="0" smtClean="0"/>
              <a:t>Get businesses</a:t>
            </a:r>
          </a:p>
          <a:p>
            <a:pPr lvl="1"/>
            <a:r>
              <a:rPr lang="en-US" dirty="0" smtClean="0"/>
              <a:t>Get facilities</a:t>
            </a:r>
          </a:p>
          <a:p>
            <a:pPr lvl="1"/>
            <a:r>
              <a:rPr lang="en-US" dirty="0" smtClean="0"/>
              <a:t>Advertisement</a:t>
            </a:r>
          </a:p>
          <a:p>
            <a:pPr lvl="2"/>
            <a:r>
              <a:rPr lang="en-US" dirty="0" smtClean="0"/>
              <a:t>PSA, flyers, programs, marketing</a:t>
            </a:r>
          </a:p>
          <a:p>
            <a:pPr lvl="1"/>
            <a:r>
              <a:rPr lang="en-US" dirty="0" smtClean="0"/>
              <a:t>Receive RSVPs</a:t>
            </a:r>
          </a:p>
          <a:p>
            <a:pPr lvl="1"/>
            <a:r>
              <a:rPr lang="en-US" dirty="0" smtClean="0"/>
              <a:t>Design floor setting</a:t>
            </a:r>
          </a:p>
          <a:p>
            <a:pPr lvl="1"/>
            <a:r>
              <a:rPr lang="en-US" dirty="0" smtClean="0"/>
              <a:t>Track attendees</a:t>
            </a:r>
          </a:p>
          <a:p>
            <a:pPr lvl="1"/>
            <a:r>
              <a:rPr lang="en-US" dirty="0" smtClean="0"/>
              <a:t>Collect data / report finding</a:t>
            </a:r>
          </a:p>
          <a:p>
            <a:pPr lvl="1"/>
            <a:r>
              <a:rPr lang="en-US" dirty="0" smtClean="0"/>
              <a:t>Media coordination</a:t>
            </a:r>
          </a:p>
          <a:p>
            <a:pPr lvl="1"/>
            <a:r>
              <a:rPr lang="en-US" dirty="0" smtClean="0"/>
              <a:t>Take pictures</a:t>
            </a:r>
          </a:p>
          <a:p>
            <a:pPr lvl="1"/>
            <a:r>
              <a:rPr lang="en-US" dirty="0" smtClean="0"/>
              <a:t>Coordinate mobile one</a:t>
            </a:r>
          </a:p>
          <a:p>
            <a:pPr lvl="1"/>
            <a:r>
              <a:rPr lang="en-US" dirty="0" smtClean="0"/>
              <a:t>Surveys</a:t>
            </a:r>
          </a:p>
          <a:p>
            <a:pPr lvl="1"/>
            <a:r>
              <a:rPr lang="en-US" dirty="0" smtClean="0"/>
              <a:t>Thank you</a:t>
            </a:r>
          </a:p>
          <a:p>
            <a:pPr lvl="1"/>
            <a:r>
              <a:rPr lang="en-US" dirty="0" smtClean="0"/>
              <a:t>Collect placement data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65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529</TotalTime>
  <Words>474</Words>
  <Application>Microsoft Office PowerPoint</Application>
  <PresentationFormat>On-screen Show (4:3)</PresentationFormat>
  <Paragraphs>132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BUSINESS SOLUTIONS TEAM </vt:lpstr>
      <vt:lpstr>RECRUITMENT SERVICES</vt:lpstr>
      <vt:lpstr>RECRUITMENT SERVICES CONTINUED</vt:lpstr>
      <vt:lpstr>RAPID RESPONSE (OUTPLACEMENT SERVICES)</vt:lpstr>
      <vt:lpstr>Layoff Aversion Program</vt:lpstr>
      <vt:lpstr>HIRING &amp; TRAINING INCENTIVES</vt:lpstr>
      <vt:lpstr>HIRING &amp; TRAINING INCENTIVES  CONTINUED</vt:lpstr>
      <vt:lpstr>REFERRAL &amp; RESOURCES</vt:lpstr>
      <vt:lpstr>JOB FAIRS</vt:lpstr>
      <vt:lpstr>WIA</vt:lpstr>
    </vt:vector>
  </TitlesOfParts>
  <Company>Riverside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SOLUTIONS TEAM</dc:title>
  <dc:creator>Smith, Retha</dc:creator>
  <cp:lastModifiedBy>Walker, Sylvia</cp:lastModifiedBy>
  <cp:revision>33</cp:revision>
  <cp:lastPrinted>2014-10-22T18:41:40Z</cp:lastPrinted>
  <dcterms:created xsi:type="dcterms:W3CDTF">2012-03-08T16:32:08Z</dcterms:created>
  <dcterms:modified xsi:type="dcterms:W3CDTF">2014-10-22T20:10:12Z</dcterms:modified>
</cp:coreProperties>
</file>